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71" r:id="rId3"/>
    <p:sldId id="257" r:id="rId4"/>
    <p:sldId id="269" r:id="rId5"/>
    <p:sldId id="270" r:id="rId6"/>
    <p:sldId id="272" r:id="rId7"/>
    <p:sldId id="281" r:id="rId8"/>
    <p:sldId id="284" r:id="rId9"/>
    <p:sldId id="273" r:id="rId10"/>
    <p:sldId id="279" r:id="rId11"/>
    <p:sldId id="280" r:id="rId12"/>
    <p:sldId id="283" r:id="rId13"/>
    <p:sldId id="274" r:id="rId14"/>
    <p:sldId id="276" r:id="rId15"/>
    <p:sldId id="277" r:id="rId16"/>
    <p:sldId id="278" r:id="rId17"/>
    <p:sldId id="282" r:id="rId18"/>
    <p:sldId id="268" r:id="rId19"/>
    <p:sldId id="28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9C916-6DE9-4AA3-8C64-467DBF0E0FB7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17C7F-A9BA-48DD-96D3-9F487813F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17C7F-A9BA-48DD-96D3-9F487813F4D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F073-6ADC-440D-B6FE-E17B61E85C12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2FA0-B019-41D6-9236-0B0EE99A9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F073-6ADC-440D-B6FE-E17B61E85C12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2FA0-B019-41D6-9236-0B0EE99A9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F073-6ADC-440D-B6FE-E17B61E85C12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2FA0-B019-41D6-9236-0B0EE99A9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F073-6ADC-440D-B6FE-E17B61E85C12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2FA0-B019-41D6-9236-0B0EE99A9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F073-6ADC-440D-B6FE-E17B61E85C12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2FA0-B019-41D6-9236-0B0EE99A9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F073-6ADC-440D-B6FE-E17B61E85C12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2FA0-B019-41D6-9236-0B0EE99A9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F073-6ADC-440D-B6FE-E17B61E85C12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2FA0-B019-41D6-9236-0B0EE99A9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F073-6ADC-440D-B6FE-E17B61E85C12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2FA0-B019-41D6-9236-0B0EE99A9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F073-6ADC-440D-B6FE-E17B61E85C12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2FA0-B019-41D6-9236-0B0EE99A9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F073-6ADC-440D-B6FE-E17B61E85C12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2FA0-B019-41D6-9236-0B0EE99A9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F073-6ADC-440D-B6FE-E17B61E85C12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9A2FA0-B019-41D6-9236-0B0EE99A95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E8F073-6ADC-440D-B6FE-E17B61E85C12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9A2FA0-B019-41D6-9236-0B0EE99A959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B%D0%B0%D1%81%D1%81%D0%B8%D1%84%D0%B8%D0%BA%D0%B0%D1%86%D0%B8%D1%8F_%D0%BA%D0%BE%D0%BC%D0%BF%D1%8C%D1%8E%D1%82%D0%B5%D1%80%D0%BD%D1%8B%D1%85_%D0%B8%D0%B3%D1%80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A%D0%BE%D0%BC%D0%BF%D1%8C%D1%8E%D1%82%D0%B5%D1%80%D0%BD%D0%B0%D1%8F_%D0%B8%D0%B3%D1%80%D0%B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420888"/>
            <a:ext cx="7344816" cy="136815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Развитие </a:t>
            </a:r>
            <a:r>
              <a:rPr lang="ru-RU" sz="3200" dirty="0" err="1" smtClean="0"/>
              <a:t>социокультурной</a:t>
            </a:r>
            <a:r>
              <a:rPr lang="ru-RU" sz="3200" dirty="0" smtClean="0"/>
              <a:t> компетенции в игровой форме (</a:t>
            </a:r>
            <a:r>
              <a:rPr lang="ru-RU" sz="3200" dirty="0" err="1" smtClean="0"/>
              <a:t>квест</a:t>
            </a:r>
            <a:r>
              <a:rPr lang="ru-RU" sz="3200" dirty="0" smtClean="0"/>
              <a:t>) во внеурочной </a:t>
            </a:r>
            <a:r>
              <a:rPr lang="ru-RU" sz="3200" dirty="0" smtClean="0"/>
              <a:t>деятельности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i="1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НЕИЗВЕДАННЫМ ТРОПИНКАМ   ЛОНДОНА</a:t>
            </a:r>
            <a:r>
              <a:rPr lang="ru-RU" sz="4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437112"/>
            <a:ext cx="8892480" cy="1800200"/>
          </a:xfrm>
        </p:spPr>
        <p:txBody>
          <a:bodyPr>
            <a:normAutofit/>
          </a:bodyPr>
          <a:lstStyle/>
          <a:p>
            <a:r>
              <a:rPr lang="ru-RU" sz="2000" b="1" i="1" dirty="0" err="1" smtClean="0"/>
              <a:t>Музафарова</a:t>
            </a:r>
            <a:r>
              <a:rPr lang="ru-RU" sz="2000" b="1" i="1" dirty="0" smtClean="0"/>
              <a:t> Эльвира </a:t>
            </a:r>
            <a:r>
              <a:rPr lang="ru-RU" sz="2000" b="1" i="1" dirty="0" err="1" smtClean="0"/>
              <a:t>Саетгараевна</a:t>
            </a:r>
            <a:r>
              <a:rPr lang="ru-RU" sz="2000" b="1" i="1" dirty="0" smtClean="0"/>
              <a:t>,</a:t>
            </a:r>
            <a:r>
              <a:rPr lang="ru-RU" sz="2000" i="1" dirty="0" smtClean="0"/>
              <a:t> учитель английского языка, </a:t>
            </a:r>
            <a:r>
              <a:rPr lang="ru-RU" sz="2000" i="1" dirty="0" smtClean="0"/>
              <a:t>победитель </a:t>
            </a:r>
            <a:r>
              <a:rPr lang="ru-RU" sz="2000" i="1" dirty="0" smtClean="0"/>
              <a:t>городского этапа конкурса «Учитель года – 2016</a:t>
            </a:r>
            <a:r>
              <a:rPr lang="ru-RU" sz="2000" i="1" dirty="0" smtClean="0"/>
              <a:t>»</a:t>
            </a:r>
            <a:r>
              <a:rPr lang="ru-RU" sz="2000" b="1" i="1" dirty="0" smtClean="0"/>
              <a:t> </a:t>
            </a:r>
            <a:endParaRPr lang="ru-RU" sz="2000" b="1" i="1" dirty="0" smtClean="0"/>
          </a:p>
          <a:p>
            <a:r>
              <a:rPr lang="ru-RU" sz="2000" b="1" i="1" dirty="0" err="1" smtClean="0"/>
              <a:t>Исаевская</a:t>
            </a:r>
            <a:r>
              <a:rPr lang="ru-RU" sz="2000" b="1" i="1" dirty="0" smtClean="0"/>
              <a:t> </a:t>
            </a:r>
            <a:r>
              <a:rPr lang="ru-RU" sz="2000" b="1" i="1" dirty="0" smtClean="0"/>
              <a:t>Екатерина Анатольевна, </a:t>
            </a:r>
            <a:r>
              <a:rPr lang="ru-RU" sz="2000" i="1" dirty="0" smtClean="0"/>
              <a:t>учитель </a:t>
            </a:r>
            <a:r>
              <a:rPr lang="ru-RU" sz="2000" i="1" dirty="0" smtClean="0"/>
              <a:t>английского</a:t>
            </a:r>
            <a:r>
              <a:rPr lang="ru-RU" sz="2000" i="1" dirty="0" smtClean="0"/>
              <a:t> </a:t>
            </a:r>
            <a:r>
              <a:rPr lang="ru-RU" sz="2000" i="1" dirty="0" smtClean="0"/>
              <a:t>языка </a:t>
            </a:r>
            <a:r>
              <a:rPr lang="en-US" sz="2000" i="1" dirty="0" smtClean="0"/>
              <a:t>I</a:t>
            </a:r>
            <a:r>
              <a:rPr lang="ru-RU" sz="2000" i="1" dirty="0" smtClean="0"/>
              <a:t> </a:t>
            </a:r>
            <a:r>
              <a:rPr lang="ru-RU" sz="2000" i="1" dirty="0" smtClean="0"/>
              <a:t>кв</a:t>
            </a:r>
            <a:r>
              <a:rPr lang="ru-RU" sz="2000" i="1" dirty="0" smtClean="0"/>
              <a:t>. категории,  грант «Учитель – мастер</a:t>
            </a:r>
            <a:endParaRPr lang="ru-RU" sz="2000" dirty="0" smtClean="0"/>
          </a:p>
          <a:p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241232" cy="12241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Corners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en-US" dirty="0" smtClean="0"/>
              <a:t>                                                  Round Robin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_5489 изме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3861429" cy="432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Эльвира\Desktop\фотки гранд занятия\2 занятие\IMG_59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6624" y="1412776"/>
            <a:ext cx="4104456" cy="4104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7272808" cy="151216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Think write round robin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>Inside outside circle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6146" name="Picture 2" descr="C:\Users\Эльвира\Desktop\фотки гранд занятия\финк райт роунд роби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3888432" cy="388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Эльвира\Desktop\фотки гранд занятия\4 занятие\IMG_69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916832"/>
            <a:ext cx="5200755" cy="35413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5832648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b="1" smtClean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>Mix freeze group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074" name="Picture 2" descr="C:\Users\Эльвира\Desktop\фотки гранд занятия\класте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831" y="1988840"/>
            <a:ext cx="8687169" cy="432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Тимбилдинг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Две правды одна ложь</a:t>
            </a:r>
          </a:p>
          <a:p>
            <a:r>
              <a:rPr lang="ru-RU" dirty="0" smtClean="0"/>
              <a:t> Слабое звено</a:t>
            </a:r>
          </a:p>
          <a:p>
            <a:r>
              <a:rPr lang="ru-RU" dirty="0" smtClean="0"/>
              <a:t>Пирамида</a:t>
            </a:r>
            <a:endParaRPr lang="en-US" dirty="0" smtClean="0"/>
          </a:p>
          <a:p>
            <a:r>
              <a:rPr lang="ru-RU" dirty="0" smtClean="0"/>
              <a:t>Покажи дорогу</a:t>
            </a:r>
            <a:endParaRPr lang="en-US" dirty="0" smtClean="0"/>
          </a:p>
          <a:p>
            <a:r>
              <a:rPr lang="ru-RU" dirty="0" smtClean="0"/>
              <a:t>Морская фигура замри</a:t>
            </a:r>
          </a:p>
          <a:p>
            <a:r>
              <a:rPr lang="ru-RU" dirty="0" err="1" smtClean="0"/>
              <a:t>Пазл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Две правды одна ложь</a:t>
            </a:r>
            <a:endParaRPr lang="ru-RU" b="1" dirty="0"/>
          </a:p>
        </p:txBody>
      </p:sp>
      <p:pic>
        <p:nvPicPr>
          <p:cNvPr id="3074" name="Picture 2" descr="C:\Users\Эльвира\Desktop\фотки гранд занятия\1 занятие\IMG_54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69197" y="1935163"/>
            <a:ext cx="5605606" cy="4389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Морская фигура замри</a:t>
            </a:r>
            <a:endParaRPr lang="ru-RU" b="1" dirty="0"/>
          </a:p>
        </p:txBody>
      </p:sp>
      <p:pic>
        <p:nvPicPr>
          <p:cNvPr id="4100" name="Picture 4" descr="C:\Users\Эльвира\Desktop\фотки гранд занятия\3 занятие\IMG_63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8105093" cy="4176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169224" cy="1066130"/>
          </a:xfrm>
        </p:spPr>
        <p:txBody>
          <a:bodyPr/>
          <a:lstStyle/>
          <a:p>
            <a:r>
              <a:rPr lang="ru-RU" b="1" dirty="0" smtClean="0"/>
              <a:t>Покажи дорогу</a:t>
            </a:r>
            <a:endParaRPr lang="ru-RU" b="1" dirty="0"/>
          </a:p>
        </p:txBody>
      </p:sp>
      <p:pic>
        <p:nvPicPr>
          <p:cNvPr id="4" name="Picture 3" descr="C:\Users\Эльвира\Desktop\фотки гранд занятия\ДЛЯ ТЕЛЕСКУЛ ЭС ЕА\IMG_69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5165081" cy="29053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Эльвира\Desktop\фотки гранд занятия\ДЛЯ ТЕЛЕСКУЛ ЭС ЕА\IMG_69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852936"/>
            <a:ext cx="4440493" cy="37219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Эльвира\Desktop\фотки гранд занятия\4 занятие\IMG_6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6624736" cy="67491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Эльвира\Desktop\фотки гранд занятия\финальное занятие\IMG_94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305800" cy="1143000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внимание!!!!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080992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7467600" cy="56372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   </a:t>
            </a:r>
            <a:r>
              <a:rPr lang="ru-RU" b="1" dirty="0" err="1" smtClean="0"/>
              <a:t>Квест</a:t>
            </a:r>
            <a:r>
              <a:rPr lang="ru-RU" dirty="0" smtClean="0"/>
              <a:t> (</a:t>
            </a:r>
            <a:r>
              <a:rPr lang="ru-RU" dirty="0" smtClean="0">
                <a:hlinkClick r:id="rId2" tooltip="Английский язык"/>
              </a:rPr>
              <a:t>англ.</a:t>
            </a:r>
            <a:r>
              <a:rPr lang="ru-RU" dirty="0" smtClean="0"/>
              <a:t> </a:t>
            </a:r>
            <a:r>
              <a:rPr lang="ru-RU" i="1" dirty="0" err="1" smtClean="0"/>
              <a:t>quest</a:t>
            </a:r>
            <a:r>
              <a:rPr lang="ru-RU" dirty="0" smtClean="0"/>
              <a:t>), или </a:t>
            </a:r>
            <a:r>
              <a:rPr lang="ru-RU" b="1" dirty="0" smtClean="0"/>
              <a:t>приключенческая игра</a:t>
            </a:r>
            <a:r>
              <a:rPr lang="ru-RU" dirty="0" smtClean="0"/>
              <a:t> (</a:t>
            </a:r>
            <a:r>
              <a:rPr lang="ru-RU" dirty="0" smtClean="0">
                <a:hlinkClick r:id="rId2" tooltip="Английский язык"/>
              </a:rPr>
              <a:t>англ.</a:t>
            </a:r>
            <a:r>
              <a:rPr lang="ru-RU" dirty="0" smtClean="0"/>
              <a:t> </a:t>
            </a:r>
            <a:r>
              <a:rPr lang="ru-RU" i="1" dirty="0" err="1" smtClean="0"/>
              <a:t>adventure</a:t>
            </a:r>
            <a:r>
              <a:rPr lang="ru-RU" i="1" dirty="0" smtClean="0"/>
              <a:t> </a:t>
            </a:r>
            <a:r>
              <a:rPr lang="ru-RU" i="1" dirty="0" err="1" smtClean="0"/>
              <a:t>game</a:t>
            </a:r>
            <a:r>
              <a:rPr lang="ru-RU" dirty="0" smtClean="0"/>
              <a:t>) — один из основных </a:t>
            </a:r>
            <a:r>
              <a:rPr lang="ru-RU" dirty="0" smtClean="0">
                <a:hlinkClick r:id="rId3" tooltip="Классификация компьютерных игр"/>
              </a:rPr>
              <a:t>жанров</a:t>
            </a:r>
            <a:r>
              <a:rPr lang="ru-RU" dirty="0" smtClean="0"/>
              <a:t> современных</a:t>
            </a:r>
            <a:r>
              <a:rPr lang="ru-RU" dirty="0" smtClean="0">
                <a:hlinkClick r:id="rId4" tooltip="Компьютерная игра"/>
              </a:rPr>
              <a:t> игр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   Важнейшими элементами игры в жанре </a:t>
            </a:r>
            <a:r>
              <a:rPr lang="ru-RU" dirty="0" err="1" smtClean="0"/>
              <a:t>квеста</a:t>
            </a:r>
            <a:r>
              <a:rPr lang="ru-RU" dirty="0" smtClean="0"/>
              <a:t> являются собственно повествование и обследование мира, а ключевую роль в игровом процессе играют решение головоломок и задач, требующих от игрока умственных усилий.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проекта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Концепция</a:t>
            </a:r>
          </a:p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Планирование</a:t>
            </a:r>
          </a:p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Реализация</a:t>
            </a:r>
          </a:p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Рефлексия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Станции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1. «Угадай страну» </a:t>
            </a:r>
          </a:p>
          <a:p>
            <a:r>
              <a:rPr lang="ru-RU" b="1" dirty="0" smtClean="0"/>
              <a:t>2. «Купи билет»</a:t>
            </a:r>
          </a:p>
          <a:p>
            <a:r>
              <a:rPr lang="ru-RU" b="1" dirty="0" smtClean="0"/>
              <a:t>3. «Покажи дорогу»</a:t>
            </a:r>
          </a:p>
          <a:p>
            <a:r>
              <a:rPr lang="ru-RU" b="1" dirty="0" smtClean="0"/>
              <a:t>4. «Реши проблему в гостинице»</a:t>
            </a:r>
          </a:p>
          <a:p>
            <a:r>
              <a:rPr lang="ru-RU" b="1" dirty="0" smtClean="0"/>
              <a:t>5. «Местная кухня» </a:t>
            </a:r>
          </a:p>
          <a:p>
            <a:r>
              <a:rPr lang="ru-RU" b="1" dirty="0" smtClean="0"/>
              <a:t>6. «Найди друга»</a:t>
            </a:r>
          </a:p>
          <a:p>
            <a:r>
              <a:rPr lang="ru-RU" b="1" dirty="0" smtClean="0"/>
              <a:t>7. «Приключения на экскурсии»  </a:t>
            </a:r>
          </a:p>
          <a:p>
            <a:r>
              <a:rPr lang="ru-RU" b="1" dirty="0" smtClean="0"/>
              <a:t>8.«Покупка сувениров»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Социальные роли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89120"/>
          </a:xfrm>
        </p:spPr>
        <p:txBody>
          <a:bodyPr/>
          <a:lstStyle/>
          <a:p>
            <a:endParaRPr lang="ru-RU" sz="4000" dirty="0" smtClean="0"/>
          </a:p>
          <a:p>
            <a:r>
              <a:rPr lang="ru-RU" sz="4000" dirty="0" smtClean="0"/>
              <a:t>Актер</a:t>
            </a:r>
          </a:p>
          <a:p>
            <a:r>
              <a:rPr lang="ru-RU" sz="4000" dirty="0" smtClean="0"/>
              <a:t>Лингвист</a:t>
            </a:r>
          </a:p>
          <a:p>
            <a:r>
              <a:rPr lang="ru-RU" sz="4000" dirty="0" smtClean="0"/>
              <a:t>Сценарист</a:t>
            </a:r>
          </a:p>
          <a:p>
            <a:r>
              <a:rPr lang="ru-RU" sz="4000" dirty="0" smtClean="0"/>
              <a:t> Дизайнер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Технология критического и </a:t>
            </a:r>
            <a:r>
              <a:rPr lang="ru-RU" b="1" dirty="0" err="1" smtClean="0"/>
              <a:t>креативного</a:t>
            </a:r>
            <a:r>
              <a:rPr lang="ru-RU" b="1" dirty="0" smtClean="0"/>
              <a:t> мышления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b="1" dirty="0" err="1" smtClean="0"/>
              <a:t>Синквейн</a:t>
            </a:r>
            <a:endParaRPr lang="ru-RU" b="1" dirty="0" smtClean="0"/>
          </a:p>
          <a:p>
            <a:r>
              <a:rPr lang="ru-RU" b="1" dirty="0" smtClean="0"/>
              <a:t>Толстые и тонкие вопросы</a:t>
            </a:r>
          </a:p>
          <a:p>
            <a:r>
              <a:rPr lang="ru-RU" b="1" dirty="0" smtClean="0"/>
              <a:t>Кластер</a:t>
            </a:r>
          </a:p>
          <a:p>
            <a:r>
              <a:rPr lang="ru-RU" b="1" dirty="0" smtClean="0"/>
              <a:t>Фиш </a:t>
            </a:r>
            <a:r>
              <a:rPr lang="ru-RU" b="1" dirty="0" err="1" smtClean="0"/>
              <a:t>боун</a:t>
            </a:r>
            <a:endParaRPr lang="ru-RU" b="1" dirty="0" smtClean="0"/>
          </a:p>
          <a:p>
            <a:r>
              <a:rPr lang="ru-RU" b="1" dirty="0" err="1" smtClean="0"/>
              <a:t>Инсерт</a:t>
            </a: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809184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КЛАСТЕР</a:t>
            </a:r>
            <a:endParaRPr lang="ru-RU" b="1" dirty="0"/>
          </a:p>
        </p:txBody>
      </p:sp>
      <p:pic>
        <p:nvPicPr>
          <p:cNvPr id="4" name="Picture 2" descr="C:\Users\Эльвира\Desktop\фотки гранд занятия\3 занятие\IMG_63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548680"/>
            <a:ext cx="5120568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Эльвира\Desktop\фотки гранд занятия\11.11\IMG_83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861048"/>
            <a:ext cx="4427984" cy="2780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Эльвира\Desktop\фотки гранд занятия\3 занятие\IMG_63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6792"/>
            <a:ext cx="4355976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Толстые и тонкие вопросы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Эльвира\Desktop\фотки гранд занятия\11.11\IMG_84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1124744"/>
            <a:ext cx="4608512" cy="36796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C:\Users\Эльвира\Desktop\фотки гранд занятия\3 занятие\IMG_63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9424" y="2996952"/>
            <a:ext cx="5184576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Сингапурские приемы и методы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Corners</a:t>
            </a:r>
            <a:r>
              <a:rPr lang="ru-RU" dirty="0" smtClean="0"/>
              <a:t> </a:t>
            </a:r>
          </a:p>
          <a:p>
            <a:r>
              <a:rPr lang="en-US" dirty="0" smtClean="0"/>
              <a:t>Round Robin</a:t>
            </a:r>
            <a:endParaRPr lang="ru-RU" dirty="0" smtClean="0"/>
          </a:p>
          <a:p>
            <a:r>
              <a:rPr lang="en-US" dirty="0" smtClean="0"/>
              <a:t>Think write round robin</a:t>
            </a:r>
            <a:endParaRPr lang="ru-RU" dirty="0" smtClean="0"/>
          </a:p>
          <a:p>
            <a:r>
              <a:rPr lang="en-US" dirty="0" smtClean="0"/>
              <a:t>Inside outside circle</a:t>
            </a:r>
            <a:endParaRPr lang="ru-RU" dirty="0" smtClean="0"/>
          </a:p>
          <a:p>
            <a:r>
              <a:rPr lang="en-US" dirty="0" smtClean="0"/>
              <a:t>Mix freeze group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1555</TotalTime>
  <Words>191</Words>
  <Application>Microsoft Office PowerPoint</Application>
  <PresentationFormat>Экран (4:3)</PresentationFormat>
  <Paragraphs>55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Развитие социокультурной компетенции в игровой форме (квест) во внеурочной деятельности  «ПО НЕИЗВЕДАННЫМ ТРОПИНКАМ   ЛОНДОНА»</vt:lpstr>
      <vt:lpstr>Слайд 2</vt:lpstr>
      <vt:lpstr>Этапы проекта</vt:lpstr>
      <vt:lpstr>Станции </vt:lpstr>
      <vt:lpstr>Социальные роли</vt:lpstr>
      <vt:lpstr>Технология критического и креативного мышления</vt:lpstr>
      <vt:lpstr>КЛАСТЕР</vt:lpstr>
      <vt:lpstr>Толстые и тонкие вопросы </vt:lpstr>
      <vt:lpstr>Сингапурские приемы и методы</vt:lpstr>
      <vt:lpstr>Corners                                                    Round Robin </vt:lpstr>
      <vt:lpstr>Think write round robin Inside outside circle </vt:lpstr>
      <vt:lpstr>        Mix freeze group </vt:lpstr>
      <vt:lpstr>Тимбилдинг</vt:lpstr>
      <vt:lpstr>Две правды одна ложь</vt:lpstr>
      <vt:lpstr>Морская фигура замри</vt:lpstr>
      <vt:lpstr>Покажи дорогу</vt:lpstr>
      <vt:lpstr>Слайд 17</vt:lpstr>
      <vt:lpstr>Слайд 18</vt:lpstr>
      <vt:lpstr>Спасибо за внимание!!!!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 неизведанным тропинкам      Лондона»</dc:title>
  <dc:creator>Эльвира</dc:creator>
  <cp:lastModifiedBy>Эльвира</cp:lastModifiedBy>
  <cp:revision>84</cp:revision>
  <dcterms:created xsi:type="dcterms:W3CDTF">2017-10-21T18:44:17Z</dcterms:created>
  <dcterms:modified xsi:type="dcterms:W3CDTF">2017-10-25T05:15:58Z</dcterms:modified>
</cp:coreProperties>
</file>